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4" r:id="rId1"/>
  </p:sldMasterIdLst>
  <p:sldIdLst>
    <p:sldId id="256" r:id="rId2"/>
    <p:sldId id="257" r:id="rId3"/>
    <p:sldId id="260" r:id="rId4"/>
    <p:sldId id="261" r:id="rId5"/>
    <p:sldId id="258" r:id="rId6"/>
    <p:sldId id="259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27"/>
  </p:normalViewPr>
  <p:slideViewPr>
    <p:cSldViewPr snapToGrid="0">
      <p:cViewPr varScale="1">
        <p:scale>
          <a:sx n="90" d="100"/>
          <a:sy n="90" d="100"/>
        </p:scale>
        <p:origin x="232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2E1FFB-DD35-498B-9663-D2F82EA8A463}" type="doc">
      <dgm:prSet loTypeId="urn:microsoft.com/office/officeart/2016/7/layout/VerticalSolidActionList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955A5D2-C86D-46AE-AFE3-A8CD4BD6DC90}">
      <dgm:prSet/>
      <dgm:spPr/>
      <dgm:t>
        <a:bodyPr/>
        <a:lstStyle/>
        <a:p>
          <a:r>
            <a:rPr lang="en-US" dirty="0"/>
            <a:t>A</a:t>
          </a:r>
        </a:p>
      </dgm:t>
    </dgm:pt>
    <dgm:pt modelId="{86572D96-6F4D-4146-A97F-BBAA2A65F0AB}" type="parTrans" cxnId="{B1C54D1D-82C8-4B42-A9F4-7491FF88AB2B}">
      <dgm:prSet/>
      <dgm:spPr/>
      <dgm:t>
        <a:bodyPr/>
        <a:lstStyle/>
        <a:p>
          <a:endParaRPr lang="en-US"/>
        </a:p>
      </dgm:t>
    </dgm:pt>
    <dgm:pt modelId="{D82344B5-564D-4159-8457-D02FF2CBF7FC}" type="sibTrans" cxnId="{B1C54D1D-82C8-4B42-A9F4-7491FF88AB2B}">
      <dgm:prSet/>
      <dgm:spPr/>
      <dgm:t>
        <a:bodyPr/>
        <a:lstStyle/>
        <a:p>
          <a:endParaRPr lang="en-US"/>
        </a:p>
      </dgm:t>
    </dgm:pt>
    <dgm:pt modelId="{A11E9DF3-D77D-4309-85F7-20CF0628D1E9}">
      <dgm:prSet/>
      <dgm:spPr/>
      <dgm:t>
        <a:bodyPr/>
        <a:lstStyle/>
        <a:p>
          <a:r>
            <a:rPr lang="en-US"/>
            <a:t>Buildings on campus can be chosen as a destination and the user can select a room in the chosen building as the specific destination.</a:t>
          </a:r>
        </a:p>
      </dgm:t>
    </dgm:pt>
    <dgm:pt modelId="{E4E497F5-8821-4549-9EE6-C14939554B8A}" type="parTrans" cxnId="{E0EB9CF4-9CE5-486A-B052-B82B7E97EDF0}">
      <dgm:prSet/>
      <dgm:spPr/>
      <dgm:t>
        <a:bodyPr/>
        <a:lstStyle/>
        <a:p>
          <a:endParaRPr lang="en-US"/>
        </a:p>
      </dgm:t>
    </dgm:pt>
    <dgm:pt modelId="{F1095802-8A2E-4328-8313-B73D37B6E6BF}" type="sibTrans" cxnId="{E0EB9CF4-9CE5-486A-B052-B82B7E97EDF0}">
      <dgm:prSet/>
      <dgm:spPr/>
      <dgm:t>
        <a:bodyPr/>
        <a:lstStyle/>
        <a:p>
          <a:endParaRPr lang="en-US"/>
        </a:p>
      </dgm:t>
    </dgm:pt>
    <dgm:pt modelId="{EF7D4A6E-84C3-41E5-9902-4D0503269859}">
      <dgm:prSet/>
      <dgm:spPr/>
      <dgm:t>
        <a:bodyPr/>
        <a:lstStyle/>
        <a:p>
          <a:r>
            <a:rPr lang="en-US" dirty="0"/>
            <a:t>B</a:t>
          </a:r>
        </a:p>
      </dgm:t>
    </dgm:pt>
    <dgm:pt modelId="{13854870-4822-4A53-A899-1AF1DE75F4C5}" type="parTrans" cxnId="{33EDA3F8-1B8F-49AA-92DC-0BFAD80D6E1D}">
      <dgm:prSet/>
      <dgm:spPr/>
      <dgm:t>
        <a:bodyPr/>
        <a:lstStyle/>
        <a:p>
          <a:endParaRPr lang="en-US"/>
        </a:p>
      </dgm:t>
    </dgm:pt>
    <dgm:pt modelId="{3F888DAE-76CA-4D05-BE04-BF68FF714D34}" type="sibTrans" cxnId="{33EDA3F8-1B8F-49AA-92DC-0BFAD80D6E1D}">
      <dgm:prSet/>
      <dgm:spPr/>
      <dgm:t>
        <a:bodyPr/>
        <a:lstStyle/>
        <a:p>
          <a:endParaRPr lang="en-US"/>
        </a:p>
      </dgm:t>
    </dgm:pt>
    <dgm:pt modelId="{C9DC1C43-C2FA-4EE8-B129-AD7962C76721}">
      <dgm:prSet/>
      <dgm:spPr/>
      <dgm:t>
        <a:bodyPr/>
        <a:lstStyle/>
        <a:p>
          <a:r>
            <a:rPr lang="en-US"/>
            <a:t>Waypoints can be added whilst on a route which does not override the original destination and merely redirects the route to include the waypoint.</a:t>
          </a:r>
        </a:p>
      </dgm:t>
    </dgm:pt>
    <dgm:pt modelId="{37C9F132-3C9B-40A0-B217-7FB7ABF44D8D}" type="parTrans" cxnId="{8B4C1709-6F03-4005-80A1-3B5A3CA92548}">
      <dgm:prSet/>
      <dgm:spPr/>
      <dgm:t>
        <a:bodyPr/>
        <a:lstStyle/>
        <a:p>
          <a:endParaRPr lang="en-US"/>
        </a:p>
      </dgm:t>
    </dgm:pt>
    <dgm:pt modelId="{CEECE9A8-2087-46BA-9B8E-6EB3A1A72847}" type="sibTrans" cxnId="{8B4C1709-6F03-4005-80A1-3B5A3CA92548}">
      <dgm:prSet/>
      <dgm:spPr/>
      <dgm:t>
        <a:bodyPr/>
        <a:lstStyle/>
        <a:p>
          <a:endParaRPr lang="en-US"/>
        </a:p>
      </dgm:t>
    </dgm:pt>
    <dgm:pt modelId="{9E2C4551-A14A-40A0-ACE1-C5623321AD54}">
      <dgm:prSet/>
      <dgm:spPr/>
      <dgm:t>
        <a:bodyPr/>
        <a:lstStyle/>
        <a:p>
          <a:r>
            <a:rPr lang="en-US" dirty="0"/>
            <a:t>C</a:t>
          </a:r>
        </a:p>
      </dgm:t>
    </dgm:pt>
    <dgm:pt modelId="{2086E824-F90F-483D-8529-87DE7930731B}" type="parTrans" cxnId="{7ABBEB82-BD42-4B00-83E3-13218E7C8697}">
      <dgm:prSet/>
      <dgm:spPr/>
      <dgm:t>
        <a:bodyPr/>
        <a:lstStyle/>
        <a:p>
          <a:endParaRPr lang="en-US"/>
        </a:p>
      </dgm:t>
    </dgm:pt>
    <dgm:pt modelId="{7BCA75C3-2895-43BA-9751-DA2145548656}" type="sibTrans" cxnId="{7ABBEB82-BD42-4B00-83E3-13218E7C8697}">
      <dgm:prSet/>
      <dgm:spPr/>
      <dgm:t>
        <a:bodyPr/>
        <a:lstStyle/>
        <a:p>
          <a:endParaRPr lang="en-US"/>
        </a:p>
      </dgm:t>
    </dgm:pt>
    <dgm:pt modelId="{801FCFFB-18BF-4BAD-8D11-569F5969047F}">
      <dgm:prSet/>
      <dgm:spPr/>
      <dgm:t>
        <a:bodyPr/>
        <a:lstStyle/>
        <a:p>
          <a:r>
            <a:rPr lang="en-US"/>
            <a:t>Routes can be saved and labelled such that we can choose from preloaded routes for a destination. Meaning a single destination can have multiple routes [best for scenic/ best for wet weather etc.]</a:t>
          </a:r>
        </a:p>
      </dgm:t>
    </dgm:pt>
    <dgm:pt modelId="{A505980C-2CED-4A9A-95C9-C1014478FD9D}" type="parTrans" cxnId="{45244CA1-A2E0-4D73-8B27-9B8140F58650}">
      <dgm:prSet/>
      <dgm:spPr/>
      <dgm:t>
        <a:bodyPr/>
        <a:lstStyle/>
        <a:p>
          <a:endParaRPr lang="en-US"/>
        </a:p>
      </dgm:t>
    </dgm:pt>
    <dgm:pt modelId="{1BE1BA55-51E5-4210-A6BA-AEA75A43641D}" type="sibTrans" cxnId="{45244CA1-A2E0-4D73-8B27-9B8140F58650}">
      <dgm:prSet/>
      <dgm:spPr/>
      <dgm:t>
        <a:bodyPr/>
        <a:lstStyle/>
        <a:p>
          <a:endParaRPr lang="en-US"/>
        </a:p>
      </dgm:t>
    </dgm:pt>
    <dgm:pt modelId="{90668026-5F86-6A4F-A8D0-B7718A385192}" type="pres">
      <dgm:prSet presAssocID="{CB2E1FFB-DD35-498B-9663-D2F82EA8A463}" presName="Name0" presStyleCnt="0">
        <dgm:presLayoutVars>
          <dgm:dir/>
          <dgm:animLvl val="lvl"/>
          <dgm:resizeHandles val="exact"/>
        </dgm:presLayoutVars>
      </dgm:prSet>
      <dgm:spPr/>
    </dgm:pt>
    <dgm:pt modelId="{3BE2C6AC-FD82-094E-84EC-C91269E0B75B}" type="pres">
      <dgm:prSet presAssocID="{F955A5D2-C86D-46AE-AFE3-A8CD4BD6DC90}" presName="linNode" presStyleCnt="0"/>
      <dgm:spPr/>
    </dgm:pt>
    <dgm:pt modelId="{04AF91F3-859D-A848-BC1A-F9233B810132}" type="pres">
      <dgm:prSet presAssocID="{F955A5D2-C86D-46AE-AFE3-A8CD4BD6DC90}" presName="parentText" presStyleLbl="alignNode1" presStyleIdx="0" presStyleCnt="3">
        <dgm:presLayoutVars>
          <dgm:chMax val="1"/>
          <dgm:bulletEnabled/>
        </dgm:presLayoutVars>
      </dgm:prSet>
      <dgm:spPr/>
    </dgm:pt>
    <dgm:pt modelId="{349013A6-2A07-1D44-B3C2-F4F5C35E80DC}" type="pres">
      <dgm:prSet presAssocID="{F955A5D2-C86D-46AE-AFE3-A8CD4BD6DC90}" presName="descendantText" presStyleLbl="alignAccFollowNode1" presStyleIdx="0" presStyleCnt="3">
        <dgm:presLayoutVars>
          <dgm:bulletEnabled/>
        </dgm:presLayoutVars>
      </dgm:prSet>
      <dgm:spPr/>
    </dgm:pt>
    <dgm:pt modelId="{6B9B6044-05A8-6E45-9FE2-628FBAD7D93A}" type="pres">
      <dgm:prSet presAssocID="{D82344B5-564D-4159-8457-D02FF2CBF7FC}" presName="sp" presStyleCnt="0"/>
      <dgm:spPr/>
    </dgm:pt>
    <dgm:pt modelId="{8B070471-EA16-3C40-BE5F-2381E4A9ED36}" type="pres">
      <dgm:prSet presAssocID="{EF7D4A6E-84C3-41E5-9902-4D0503269859}" presName="linNode" presStyleCnt="0"/>
      <dgm:spPr/>
    </dgm:pt>
    <dgm:pt modelId="{65CCC109-5428-BD4B-9E1F-C1C30ADF2C65}" type="pres">
      <dgm:prSet presAssocID="{EF7D4A6E-84C3-41E5-9902-4D0503269859}" presName="parentText" presStyleLbl="alignNode1" presStyleIdx="1" presStyleCnt="3">
        <dgm:presLayoutVars>
          <dgm:chMax val="1"/>
          <dgm:bulletEnabled/>
        </dgm:presLayoutVars>
      </dgm:prSet>
      <dgm:spPr/>
    </dgm:pt>
    <dgm:pt modelId="{808AF83A-5E84-454E-96F8-CB5F22FEA5C9}" type="pres">
      <dgm:prSet presAssocID="{EF7D4A6E-84C3-41E5-9902-4D0503269859}" presName="descendantText" presStyleLbl="alignAccFollowNode1" presStyleIdx="1" presStyleCnt="3">
        <dgm:presLayoutVars>
          <dgm:bulletEnabled/>
        </dgm:presLayoutVars>
      </dgm:prSet>
      <dgm:spPr/>
    </dgm:pt>
    <dgm:pt modelId="{A2E033AA-C88A-EA44-9277-1511DFC04418}" type="pres">
      <dgm:prSet presAssocID="{3F888DAE-76CA-4D05-BE04-BF68FF714D34}" presName="sp" presStyleCnt="0"/>
      <dgm:spPr/>
    </dgm:pt>
    <dgm:pt modelId="{94257145-6466-EE4F-91D1-4DAEF31EDC72}" type="pres">
      <dgm:prSet presAssocID="{9E2C4551-A14A-40A0-ACE1-C5623321AD54}" presName="linNode" presStyleCnt="0"/>
      <dgm:spPr/>
    </dgm:pt>
    <dgm:pt modelId="{520325CA-BFF7-5B47-8F41-81587410F2AD}" type="pres">
      <dgm:prSet presAssocID="{9E2C4551-A14A-40A0-ACE1-C5623321AD54}" presName="parentText" presStyleLbl="alignNode1" presStyleIdx="2" presStyleCnt="3">
        <dgm:presLayoutVars>
          <dgm:chMax val="1"/>
          <dgm:bulletEnabled/>
        </dgm:presLayoutVars>
      </dgm:prSet>
      <dgm:spPr/>
    </dgm:pt>
    <dgm:pt modelId="{363BFBD8-A161-E247-875E-29A8D8F91188}" type="pres">
      <dgm:prSet presAssocID="{9E2C4551-A14A-40A0-ACE1-C5623321AD54}" presName="descendantText" presStyleLbl="alignAccFollowNode1" presStyleIdx="2" presStyleCnt="3">
        <dgm:presLayoutVars>
          <dgm:bulletEnabled/>
        </dgm:presLayoutVars>
      </dgm:prSet>
      <dgm:spPr/>
    </dgm:pt>
  </dgm:ptLst>
  <dgm:cxnLst>
    <dgm:cxn modelId="{8B4C1709-6F03-4005-80A1-3B5A3CA92548}" srcId="{EF7D4A6E-84C3-41E5-9902-4D0503269859}" destId="{C9DC1C43-C2FA-4EE8-B129-AD7962C76721}" srcOrd="0" destOrd="0" parTransId="{37C9F132-3C9B-40A0-B217-7FB7ABF44D8D}" sibTransId="{CEECE9A8-2087-46BA-9B8E-6EB3A1A72847}"/>
    <dgm:cxn modelId="{696A2409-27D8-D549-A2C0-8A0C0F4A47CF}" type="presOf" srcId="{801FCFFB-18BF-4BAD-8D11-569F5969047F}" destId="{363BFBD8-A161-E247-875E-29A8D8F91188}" srcOrd="0" destOrd="0" presId="urn:microsoft.com/office/officeart/2016/7/layout/VerticalSolidActionList"/>
    <dgm:cxn modelId="{19013F0D-2E58-9343-859B-31898F6A2AB0}" type="presOf" srcId="{C9DC1C43-C2FA-4EE8-B129-AD7962C76721}" destId="{808AF83A-5E84-454E-96F8-CB5F22FEA5C9}" srcOrd="0" destOrd="0" presId="urn:microsoft.com/office/officeart/2016/7/layout/VerticalSolidActionList"/>
    <dgm:cxn modelId="{BC040119-D89E-2F41-8383-E1A4A6C86914}" type="presOf" srcId="{F955A5D2-C86D-46AE-AFE3-A8CD4BD6DC90}" destId="{04AF91F3-859D-A848-BC1A-F9233B810132}" srcOrd="0" destOrd="0" presId="urn:microsoft.com/office/officeart/2016/7/layout/VerticalSolidActionList"/>
    <dgm:cxn modelId="{B1C54D1D-82C8-4B42-A9F4-7491FF88AB2B}" srcId="{CB2E1FFB-DD35-498B-9663-D2F82EA8A463}" destId="{F955A5D2-C86D-46AE-AFE3-A8CD4BD6DC90}" srcOrd="0" destOrd="0" parTransId="{86572D96-6F4D-4146-A97F-BBAA2A65F0AB}" sibTransId="{D82344B5-564D-4159-8457-D02FF2CBF7FC}"/>
    <dgm:cxn modelId="{EC718226-D30A-1746-8709-8467656AE5F9}" type="presOf" srcId="{EF7D4A6E-84C3-41E5-9902-4D0503269859}" destId="{65CCC109-5428-BD4B-9E1F-C1C30ADF2C65}" srcOrd="0" destOrd="0" presId="urn:microsoft.com/office/officeart/2016/7/layout/VerticalSolidActionList"/>
    <dgm:cxn modelId="{41C6EC41-D76D-DF48-B0C8-C6BF21384821}" type="presOf" srcId="{CB2E1FFB-DD35-498B-9663-D2F82EA8A463}" destId="{90668026-5F86-6A4F-A8D0-B7718A385192}" srcOrd="0" destOrd="0" presId="urn:microsoft.com/office/officeart/2016/7/layout/VerticalSolidActionList"/>
    <dgm:cxn modelId="{7ABBEB82-BD42-4B00-83E3-13218E7C8697}" srcId="{CB2E1FFB-DD35-498B-9663-D2F82EA8A463}" destId="{9E2C4551-A14A-40A0-ACE1-C5623321AD54}" srcOrd="2" destOrd="0" parTransId="{2086E824-F90F-483D-8529-87DE7930731B}" sibTransId="{7BCA75C3-2895-43BA-9751-DA2145548656}"/>
    <dgm:cxn modelId="{6C19C397-544C-1147-9EEE-306FC67D37F9}" type="presOf" srcId="{9E2C4551-A14A-40A0-ACE1-C5623321AD54}" destId="{520325CA-BFF7-5B47-8F41-81587410F2AD}" srcOrd="0" destOrd="0" presId="urn:microsoft.com/office/officeart/2016/7/layout/VerticalSolidActionList"/>
    <dgm:cxn modelId="{45244CA1-A2E0-4D73-8B27-9B8140F58650}" srcId="{9E2C4551-A14A-40A0-ACE1-C5623321AD54}" destId="{801FCFFB-18BF-4BAD-8D11-569F5969047F}" srcOrd="0" destOrd="0" parTransId="{A505980C-2CED-4A9A-95C9-C1014478FD9D}" sibTransId="{1BE1BA55-51E5-4210-A6BA-AEA75A43641D}"/>
    <dgm:cxn modelId="{CC2DA8ED-853C-4C4C-96D8-9FB4CC87D994}" type="presOf" srcId="{A11E9DF3-D77D-4309-85F7-20CF0628D1E9}" destId="{349013A6-2A07-1D44-B3C2-F4F5C35E80DC}" srcOrd="0" destOrd="0" presId="urn:microsoft.com/office/officeart/2016/7/layout/VerticalSolidActionList"/>
    <dgm:cxn modelId="{E0EB9CF4-9CE5-486A-B052-B82B7E97EDF0}" srcId="{F955A5D2-C86D-46AE-AFE3-A8CD4BD6DC90}" destId="{A11E9DF3-D77D-4309-85F7-20CF0628D1E9}" srcOrd="0" destOrd="0" parTransId="{E4E497F5-8821-4549-9EE6-C14939554B8A}" sibTransId="{F1095802-8A2E-4328-8313-B73D37B6E6BF}"/>
    <dgm:cxn modelId="{33EDA3F8-1B8F-49AA-92DC-0BFAD80D6E1D}" srcId="{CB2E1FFB-DD35-498B-9663-D2F82EA8A463}" destId="{EF7D4A6E-84C3-41E5-9902-4D0503269859}" srcOrd="1" destOrd="0" parTransId="{13854870-4822-4A53-A899-1AF1DE75F4C5}" sibTransId="{3F888DAE-76CA-4D05-BE04-BF68FF714D34}"/>
    <dgm:cxn modelId="{36353272-077A-1C40-875B-AB7C47B35DD8}" type="presParOf" srcId="{90668026-5F86-6A4F-A8D0-B7718A385192}" destId="{3BE2C6AC-FD82-094E-84EC-C91269E0B75B}" srcOrd="0" destOrd="0" presId="urn:microsoft.com/office/officeart/2016/7/layout/VerticalSolidActionList"/>
    <dgm:cxn modelId="{04FCBB6F-9EA3-6F4C-A38A-89DD083579F1}" type="presParOf" srcId="{3BE2C6AC-FD82-094E-84EC-C91269E0B75B}" destId="{04AF91F3-859D-A848-BC1A-F9233B810132}" srcOrd="0" destOrd="0" presId="urn:microsoft.com/office/officeart/2016/7/layout/VerticalSolidActionList"/>
    <dgm:cxn modelId="{92303810-46BE-1245-8887-748FCCE96AD5}" type="presParOf" srcId="{3BE2C6AC-FD82-094E-84EC-C91269E0B75B}" destId="{349013A6-2A07-1D44-B3C2-F4F5C35E80DC}" srcOrd="1" destOrd="0" presId="urn:microsoft.com/office/officeart/2016/7/layout/VerticalSolidActionList"/>
    <dgm:cxn modelId="{7E27F820-39CB-CD4E-A84C-A351FA70C07A}" type="presParOf" srcId="{90668026-5F86-6A4F-A8D0-B7718A385192}" destId="{6B9B6044-05A8-6E45-9FE2-628FBAD7D93A}" srcOrd="1" destOrd="0" presId="urn:microsoft.com/office/officeart/2016/7/layout/VerticalSolidActionList"/>
    <dgm:cxn modelId="{B44E2571-737A-F843-A6CE-B2B630039403}" type="presParOf" srcId="{90668026-5F86-6A4F-A8D0-B7718A385192}" destId="{8B070471-EA16-3C40-BE5F-2381E4A9ED36}" srcOrd="2" destOrd="0" presId="urn:microsoft.com/office/officeart/2016/7/layout/VerticalSolidActionList"/>
    <dgm:cxn modelId="{8AB2E94E-2E88-8847-8414-08612F72908D}" type="presParOf" srcId="{8B070471-EA16-3C40-BE5F-2381E4A9ED36}" destId="{65CCC109-5428-BD4B-9E1F-C1C30ADF2C65}" srcOrd="0" destOrd="0" presId="urn:microsoft.com/office/officeart/2016/7/layout/VerticalSolidActionList"/>
    <dgm:cxn modelId="{1D6913CF-E82F-6D41-AD87-0263303B88A1}" type="presParOf" srcId="{8B070471-EA16-3C40-BE5F-2381E4A9ED36}" destId="{808AF83A-5E84-454E-96F8-CB5F22FEA5C9}" srcOrd="1" destOrd="0" presId="urn:microsoft.com/office/officeart/2016/7/layout/VerticalSolidActionList"/>
    <dgm:cxn modelId="{37127F31-3F79-6E46-8ED6-F1BD2F068719}" type="presParOf" srcId="{90668026-5F86-6A4F-A8D0-B7718A385192}" destId="{A2E033AA-C88A-EA44-9277-1511DFC04418}" srcOrd="3" destOrd="0" presId="urn:microsoft.com/office/officeart/2016/7/layout/VerticalSolidActionList"/>
    <dgm:cxn modelId="{95F6128A-62F4-F74C-BA73-8224514A9704}" type="presParOf" srcId="{90668026-5F86-6A4F-A8D0-B7718A385192}" destId="{94257145-6466-EE4F-91D1-4DAEF31EDC72}" srcOrd="4" destOrd="0" presId="urn:microsoft.com/office/officeart/2016/7/layout/VerticalSolidActionList"/>
    <dgm:cxn modelId="{689EC92A-E5FC-BB4A-B70D-28FA7A62A492}" type="presParOf" srcId="{94257145-6466-EE4F-91D1-4DAEF31EDC72}" destId="{520325CA-BFF7-5B47-8F41-81587410F2AD}" srcOrd="0" destOrd="0" presId="urn:microsoft.com/office/officeart/2016/7/layout/VerticalSolidActionList"/>
    <dgm:cxn modelId="{4C1EAC07-3047-A440-93EB-9DBDD1FBF9FB}" type="presParOf" srcId="{94257145-6466-EE4F-91D1-4DAEF31EDC72}" destId="{363BFBD8-A161-E247-875E-29A8D8F91188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9E35437-314C-48A8-B33F-70E7AD39145D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AD613A5-A79E-4B9E-B5E1-A3730CCB3E16}">
      <dgm:prSet/>
      <dgm:spPr/>
      <dgm:t>
        <a:bodyPr/>
        <a:lstStyle/>
        <a:p>
          <a:r>
            <a:rPr lang="en-AU" b="0" i="0"/>
            <a:t>Adding waypoints requires less than 3 secs to load the route to the new sub-destination in order for navigation to be efficient for the users of the ‘DirectionsMQ’.</a:t>
          </a:r>
          <a:endParaRPr lang="en-US"/>
        </a:p>
      </dgm:t>
    </dgm:pt>
    <dgm:pt modelId="{4A7ABE38-2C55-4A20-AD18-DBE0398DFA94}" type="parTrans" cxnId="{FDEA95F4-D293-4059-B46B-1FA9A08588F5}">
      <dgm:prSet/>
      <dgm:spPr/>
      <dgm:t>
        <a:bodyPr/>
        <a:lstStyle/>
        <a:p>
          <a:endParaRPr lang="en-US"/>
        </a:p>
      </dgm:t>
    </dgm:pt>
    <dgm:pt modelId="{D905F553-341B-4B8D-AC60-515C148FF8BC}" type="sibTrans" cxnId="{FDEA95F4-D293-4059-B46B-1FA9A08588F5}">
      <dgm:prSet/>
      <dgm:spPr/>
      <dgm:t>
        <a:bodyPr/>
        <a:lstStyle/>
        <a:p>
          <a:endParaRPr lang="en-US"/>
        </a:p>
      </dgm:t>
    </dgm:pt>
    <dgm:pt modelId="{CB5A4149-C196-4A25-8D2B-FA8DFE35D694}">
      <dgm:prSet/>
      <dgm:spPr/>
      <dgm:t>
        <a:bodyPr/>
        <a:lstStyle/>
        <a:p>
          <a:r>
            <a:rPr lang="en-AU" b="0" i="0"/>
            <a:t>Saved/preloaded routes and destinations can be accessed while the application is not connected to the internet.</a:t>
          </a:r>
          <a:endParaRPr lang="en-US"/>
        </a:p>
      </dgm:t>
    </dgm:pt>
    <dgm:pt modelId="{96E0620D-08BD-409F-B523-FC7ED4C39EE4}" type="parTrans" cxnId="{FC2E3F48-CBD3-43D7-8642-F818BC497A4C}">
      <dgm:prSet/>
      <dgm:spPr/>
      <dgm:t>
        <a:bodyPr/>
        <a:lstStyle/>
        <a:p>
          <a:endParaRPr lang="en-US"/>
        </a:p>
      </dgm:t>
    </dgm:pt>
    <dgm:pt modelId="{5454CC7D-5438-4399-BBC7-F9546D7C49A8}" type="sibTrans" cxnId="{FC2E3F48-CBD3-43D7-8642-F818BC497A4C}">
      <dgm:prSet/>
      <dgm:spPr/>
      <dgm:t>
        <a:bodyPr/>
        <a:lstStyle/>
        <a:p>
          <a:endParaRPr lang="en-US"/>
        </a:p>
      </dgm:t>
    </dgm:pt>
    <dgm:pt modelId="{9EED2D3C-3C6F-41F8-BE07-43B2CB1C7F69}">
      <dgm:prSet/>
      <dgm:spPr/>
      <dgm:t>
        <a:bodyPr/>
        <a:lstStyle/>
        <a:p>
          <a:r>
            <a:rPr lang="en-AU" b="0" i="0"/>
            <a:t>Users can upload routes which are scrubbed of any identifying information including metadata in order to protect the privacy and security of applications’ users.</a:t>
          </a:r>
          <a:endParaRPr lang="en-US"/>
        </a:p>
      </dgm:t>
    </dgm:pt>
    <dgm:pt modelId="{955FCD06-C689-4555-88E9-ADCD256345E9}" type="parTrans" cxnId="{C18C4FD1-FA8A-4C3C-876F-DDD17E4E6D12}">
      <dgm:prSet/>
      <dgm:spPr/>
      <dgm:t>
        <a:bodyPr/>
        <a:lstStyle/>
        <a:p>
          <a:endParaRPr lang="en-US"/>
        </a:p>
      </dgm:t>
    </dgm:pt>
    <dgm:pt modelId="{12C352EC-3E89-4C91-8D69-5CF4E272B4E7}" type="sibTrans" cxnId="{C18C4FD1-FA8A-4C3C-876F-DDD17E4E6D12}">
      <dgm:prSet/>
      <dgm:spPr/>
      <dgm:t>
        <a:bodyPr/>
        <a:lstStyle/>
        <a:p>
          <a:endParaRPr lang="en-US"/>
        </a:p>
      </dgm:t>
    </dgm:pt>
    <dgm:pt modelId="{948412D5-B398-8D4C-87B5-B4349B22799F}" type="pres">
      <dgm:prSet presAssocID="{89E35437-314C-48A8-B33F-70E7AD39145D}" presName="linear" presStyleCnt="0">
        <dgm:presLayoutVars>
          <dgm:animLvl val="lvl"/>
          <dgm:resizeHandles val="exact"/>
        </dgm:presLayoutVars>
      </dgm:prSet>
      <dgm:spPr/>
    </dgm:pt>
    <dgm:pt modelId="{F8B621A6-4B66-E44D-8F54-04DEBADEFD27}" type="pres">
      <dgm:prSet presAssocID="{AAD613A5-A79E-4B9E-B5E1-A3730CCB3E1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404AF3F-17D7-5C4D-B311-D973264AE754}" type="pres">
      <dgm:prSet presAssocID="{D905F553-341B-4B8D-AC60-515C148FF8BC}" presName="spacer" presStyleCnt="0"/>
      <dgm:spPr/>
    </dgm:pt>
    <dgm:pt modelId="{6DAF659D-96F5-4747-8ADA-EF3D03CC8129}" type="pres">
      <dgm:prSet presAssocID="{CB5A4149-C196-4A25-8D2B-FA8DFE35D69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F020281-BEAB-EF4F-8E47-55B8E9264FF6}" type="pres">
      <dgm:prSet presAssocID="{5454CC7D-5438-4399-BBC7-F9546D7C49A8}" presName="spacer" presStyleCnt="0"/>
      <dgm:spPr/>
    </dgm:pt>
    <dgm:pt modelId="{B3F825BE-3D66-3E4E-8B6B-8A2BCF5EC187}" type="pres">
      <dgm:prSet presAssocID="{9EED2D3C-3C6F-41F8-BE07-43B2CB1C7F6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C2E3F48-CBD3-43D7-8642-F818BC497A4C}" srcId="{89E35437-314C-48A8-B33F-70E7AD39145D}" destId="{CB5A4149-C196-4A25-8D2B-FA8DFE35D694}" srcOrd="1" destOrd="0" parTransId="{96E0620D-08BD-409F-B523-FC7ED4C39EE4}" sibTransId="{5454CC7D-5438-4399-BBC7-F9546D7C49A8}"/>
    <dgm:cxn modelId="{204AA949-3A6A-D74A-B092-163922F08170}" type="presOf" srcId="{9EED2D3C-3C6F-41F8-BE07-43B2CB1C7F69}" destId="{B3F825BE-3D66-3E4E-8B6B-8A2BCF5EC187}" srcOrd="0" destOrd="0" presId="urn:microsoft.com/office/officeart/2005/8/layout/vList2"/>
    <dgm:cxn modelId="{398EB18F-F4E1-3240-ACB0-51D4B4229ACF}" type="presOf" srcId="{AAD613A5-A79E-4B9E-B5E1-A3730CCB3E16}" destId="{F8B621A6-4B66-E44D-8F54-04DEBADEFD27}" srcOrd="0" destOrd="0" presId="urn:microsoft.com/office/officeart/2005/8/layout/vList2"/>
    <dgm:cxn modelId="{C18C4FD1-FA8A-4C3C-876F-DDD17E4E6D12}" srcId="{89E35437-314C-48A8-B33F-70E7AD39145D}" destId="{9EED2D3C-3C6F-41F8-BE07-43B2CB1C7F69}" srcOrd="2" destOrd="0" parTransId="{955FCD06-C689-4555-88E9-ADCD256345E9}" sibTransId="{12C352EC-3E89-4C91-8D69-5CF4E272B4E7}"/>
    <dgm:cxn modelId="{BEC408D8-E744-374E-AE6C-7924842DC089}" type="presOf" srcId="{89E35437-314C-48A8-B33F-70E7AD39145D}" destId="{948412D5-B398-8D4C-87B5-B4349B22799F}" srcOrd="0" destOrd="0" presId="urn:microsoft.com/office/officeart/2005/8/layout/vList2"/>
    <dgm:cxn modelId="{FDEA95F4-D293-4059-B46B-1FA9A08588F5}" srcId="{89E35437-314C-48A8-B33F-70E7AD39145D}" destId="{AAD613A5-A79E-4B9E-B5E1-A3730CCB3E16}" srcOrd="0" destOrd="0" parTransId="{4A7ABE38-2C55-4A20-AD18-DBE0398DFA94}" sibTransId="{D905F553-341B-4B8D-AC60-515C148FF8BC}"/>
    <dgm:cxn modelId="{03A7E3F9-2B35-1C4D-917D-D06C4EAC6BAC}" type="presOf" srcId="{CB5A4149-C196-4A25-8D2B-FA8DFE35D694}" destId="{6DAF659D-96F5-4747-8ADA-EF3D03CC8129}" srcOrd="0" destOrd="0" presId="urn:microsoft.com/office/officeart/2005/8/layout/vList2"/>
    <dgm:cxn modelId="{26374874-6FE1-8748-9C08-12AB837F2EF6}" type="presParOf" srcId="{948412D5-B398-8D4C-87B5-B4349B22799F}" destId="{F8B621A6-4B66-E44D-8F54-04DEBADEFD27}" srcOrd="0" destOrd="0" presId="urn:microsoft.com/office/officeart/2005/8/layout/vList2"/>
    <dgm:cxn modelId="{9F330FF4-057E-BF46-81DB-D85110B64397}" type="presParOf" srcId="{948412D5-B398-8D4C-87B5-B4349B22799F}" destId="{7404AF3F-17D7-5C4D-B311-D973264AE754}" srcOrd="1" destOrd="0" presId="urn:microsoft.com/office/officeart/2005/8/layout/vList2"/>
    <dgm:cxn modelId="{F6DEF738-F486-474A-A3CC-E923C8F61B4C}" type="presParOf" srcId="{948412D5-B398-8D4C-87B5-B4349B22799F}" destId="{6DAF659D-96F5-4747-8ADA-EF3D03CC8129}" srcOrd="2" destOrd="0" presId="urn:microsoft.com/office/officeart/2005/8/layout/vList2"/>
    <dgm:cxn modelId="{F6F56437-87DB-6A43-BD1F-38C1C88ADBC2}" type="presParOf" srcId="{948412D5-B398-8D4C-87B5-B4349B22799F}" destId="{FF020281-BEAB-EF4F-8E47-55B8E9264FF6}" srcOrd="3" destOrd="0" presId="urn:microsoft.com/office/officeart/2005/8/layout/vList2"/>
    <dgm:cxn modelId="{5CEA7579-2DD4-2146-B185-502963092B07}" type="presParOf" srcId="{948412D5-B398-8D4C-87B5-B4349B22799F}" destId="{B3F825BE-3D66-3E4E-8B6B-8A2BCF5EC187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9013A6-2A07-1D44-B3C2-F4F5C35E80DC}">
      <dsp:nvSpPr>
        <dsp:cNvPr id="0" name=""/>
        <dsp:cNvSpPr/>
      </dsp:nvSpPr>
      <dsp:spPr>
        <a:xfrm>
          <a:off x="1121410" y="1539"/>
          <a:ext cx="4485640" cy="157837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034" tIns="400906" rIns="87034" bIns="400906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Buildings on campus can be chosen as a destination and the user can select a room in the chosen building as the specific destination.</a:t>
          </a:r>
        </a:p>
      </dsp:txBody>
      <dsp:txXfrm>
        <a:off x="1121410" y="1539"/>
        <a:ext cx="4485640" cy="1578371"/>
      </dsp:txXfrm>
    </dsp:sp>
    <dsp:sp modelId="{04AF91F3-859D-A848-BC1A-F9233B810132}">
      <dsp:nvSpPr>
        <dsp:cNvPr id="0" name=""/>
        <dsp:cNvSpPr/>
      </dsp:nvSpPr>
      <dsp:spPr>
        <a:xfrm>
          <a:off x="0" y="1539"/>
          <a:ext cx="1121410" cy="157837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9341" tIns="155908" rIns="59341" bIns="155908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</a:t>
          </a:r>
        </a:p>
      </dsp:txBody>
      <dsp:txXfrm>
        <a:off x="0" y="1539"/>
        <a:ext cx="1121410" cy="1578371"/>
      </dsp:txXfrm>
    </dsp:sp>
    <dsp:sp modelId="{808AF83A-5E84-454E-96F8-CB5F22FEA5C9}">
      <dsp:nvSpPr>
        <dsp:cNvPr id="0" name=""/>
        <dsp:cNvSpPr/>
      </dsp:nvSpPr>
      <dsp:spPr>
        <a:xfrm>
          <a:off x="1121410" y="1674614"/>
          <a:ext cx="4485640" cy="1578371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034" tIns="400906" rIns="87034" bIns="400906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Waypoints can be added whilst on a route which does not override the original destination and merely redirects the route to include the waypoint.</a:t>
          </a:r>
        </a:p>
      </dsp:txBody>
      <dsp:txXfrm>
        <a:off x="1121410" y="1674614"/>
        <a:ext cx="4485640" cy="1578371"/>
      </dsp:txXfrm>
    </dsp:sp>
    <dsp:sp modelId="{65CCC109-5428-BD4B-9E1F-C1C30ADF2C65}">
      <dsp:nvSpPr>
        <dsp:cNvPr id="0" name=""/>
        <dsp:cNvSpPr/>
      </dsp:nvSpPr>
      <dsp:spPr>
        <a:xfrm>
          <a:off x="0" y="1674614"/>
          <a:ext cx="1121410" cy="1578371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9341" tIns="155908" rIns="59341" bIns="155908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</a:t>
          </a:r>
        </a:p>
      </dsp:txBody>
      <dsp:txXfrm>
        <a:off x="0" y="1674614"/>
        <a:ext cx="1121410" cy="1578371"/>
      </dsp:txXfrm>
    </dsp:sp>
    <dsp:sp modelId="{363BFBD8-A161-E247-875E-29A8D8F91188}">
      <dsp:nvSpPr>
        <dsp:cNvPr id="0" name=""/>
        <dsp:cNvSpPr/>
      </dsp:nvSpPr>
      <dsp:spPr>
        <a:xfrm>
          <a:off x="1121410" y="3347688"/>
          <a:ext cx="4485640" cy="1578371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034" tIns="400906" rIns="87034" bIns="400906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Routes can be saved and labelled such that we can choose from preloaded routes for a destination. Meaning a single destination can have multiple routes [best for scenic/ best for wet weather etc.]</a:t>
          </a:r>
        </a:p>
      </dsp:txBody>
      <dsp:txXfrm>
        <a:off x="1121410" y="3347688"/>
        <a:ext cx="4485640" cy="1578371"/>
      </dsp:txXfrm>
    </dsp:sp>
    <dsp:sp modelId="{520325CA-BFF7-5B47-8F41-81587410F2AD}">
      <dsp:nvSpPr>
        <dsp:cNvPr id="0" name=""/>
        <dsp:cNvSpPr/>
      </dsp:nvSpPr>
      <dsp:spPr>
        <a:xfrm>
          <a:off x="0" y="3347688"/>
          <a:ext cx="1121410" cy="1578371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9341" tIns="155908" rIns="59341" bIns="155908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</a:t>
          </a:r>
        </a:p>
      </dsp:txBody>
      <dsp:txXfrm>
        <a:off x="0" y="3347688"/>
        <a:ext cx="1121410" cy="157837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B621A6-4B66-E44D-8F54-04DEBADEFD27}">
      <dsp:nvSpPr>
        <dsp:cNvPr id="0" name=""/>
        <dsp:cNvSpPr/>
      </dsp:nvSpPr>
      <dsp:spPr>
        <a:xfrm>
          <a:off x="0" y="21675"/>
          <a:ext cx="6151562" cy="16965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b="0" i="0" kern="1200"/>
            <a:t>Adding waypoints requires less than 3 secs to load the route to the new sub-destination in order for navigation to be efficient for the users of the ‘DirectionsMQ’.</a:t>
          </a:r>
          <a:endParaRPr lang="en-US" sz="2500" kern="1200"/>
        </a:p>
      </dsp:txBody>
      <dsp:txXfrm>
        <a:off x="82816" y="104491"/>
        <a:ext cx="5985930" cy="1530868"/>
      </dsp:txXfrm>
    </dsp:sp>
    <dsp:sp modelId="{6DAF659D-96F5-4747-8ADA-EF3D03CC8129}">
      <dsp:nvSpPr>
        <dsp:cNvPr id="0" name=""/>
        <dsp:cNvSpPr/>
      </dsp:nvSpPr>
      <dsp:spPr>
        <a:xfrm>
          <a:off x="0" y="1790175"/>
          <a:ext cx="6151562" cy="1696500"/>
        </a:xfrm>
        <a:prstGeom prst="roundRect">
          <a:avLst/>
        </a:prstGeom>
        <a:solidFill>
          <a:schemeClr val="accent2">
            <a:hueOff val="-5175944"/>
            <a:satOff val="22930"/>
            <a:lumOff val="-843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b="0" i="0" kern="1200"/>
            <a:t>Saved/preloaded routes and destinations can be accessed while the application is not connected to the internet.</a:t>
          </a:r>
          <a:endParaRPr lang="en-US" sz="2500" kern="1200"/>
        </a:p>
      </dsp:txBody>
      <dsp:txXfrm>
        <a:off x="82816" y="1872991"/>
        <a:ext cx="5985930" cy="1530868"/>
      </dsp:txXfrm>
    </dsp:sp>
    <dsp:sp modelId="{B3F825BE-3D66-3E4E-8B6B-8A2BCF5EC187}">
      <dsp:nvSpPr>
        <dsp:cNvPr id="0" name=""/>
        <dsp:cNvSpPr/>
      </dsp:nvSpPr>
      <dsp:spPr>
        <a:xfrm>
          <a:off x="0" y="3558675"/>
          <a:ext cx="6151562" cy="1696500"/>
        </a:xfrm>
        <a:prstGeom prst="roundRect">
          <a:avLst/>
        </a:prstGeom>
        <a:solidFill>
          <a:schemeClr val="accent2">
            <a:hueOff val="-10351888"/>
            <a:satOff val="45859"/>
            <a:lumOff val="-1686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b="0" i="0" kern="1200"/>
            <a:t>Users can upload routes which are scrubbed of any identifying information including metadata in order to protect the privacy and security of applications’ users.</a:t>
          </a:r>
          <a:endParaRPr lang="en-US" sz="2500" kern="1200"/>
        </a:p>
      </dsp:txBody>
      <dsp:txXfrm>
        <a:off x="82816" y="3641491"/>
        <a:ext cx="5985930" cy="15308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222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314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8664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355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503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981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217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939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15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527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027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0401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2.png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10" Type="http://schemas.openxmlformats.org/officeDocument/2006/relationships/image" Target="../media/image2.png"/><Relationship Id="rId4" Type="http://schemas.openxmlformats.org/officeDocument/2006/relationships/diagramData" Target="../diagrams/data2.xml"/><Relationship Id="rId9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150CD-C918-9BB6-9764-622DC277FA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2404872"/>
            <a:ext cx="3044950" cy="1627792"/>
          </a:xfrm>
        </p:spPr>
        <p:txBody>
          <a:bodyPr>
            <a:normAutofit/>
          </a:bodyPr>
          <a:lstStyle/>
          <a:p>
            <a:r>
              <a:rPr lang="en-US" sz="2400"/>
              <a:t>DirectionMQ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E66D91-A668-085E-6A4C-84DFD6DBC9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1822" y="4352544"/>
            <a:ext cx="2410650" cy="1239894"/>
          </a:xfrm>
        </p:spPr>
        <p:txBody>
          <a:bodyPr>
            <a:normAutofit/>
          </a:bodyPr>
          <a:lstStyle/>
          <a:p>
            <a:r>
              <a:rPr lang="en-US" sz="1800"/>
              <a:t>By Parth Bhatia, James Cheung, </a:t>
            </a:r>
            <a:r>
              <a:rPr lang="en-AU" sz="1800" b="0" i="0" u="none" strike="noStrike">
                <a:effectLst/>
                <a:latin typeface="-apple-system"/>
              </a:rPr>
              <a:t>Mst Asma Ul Husna, Tsenguun Tsengel</a:t>
            </a:r>
          </a:p>
          <a:p>
            <a:endParaRPr lang="en-AU" sz="1800" b="0" i="0" u="none" strike="noStrike">
              <a:effectLst/>
              <a:latin typeface="-apple-system"/>
            </a:endParaRPr>
          </a:p>
          <a:p>
            <a:endParaRPr lang="en-US" sz="18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BAAEF-3E73-4D85-9A3C-E40FEAFAE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0"/>
            <a:ext cx="753770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white square with red and black text&#10;&#10;Description automatically generated">
            <a:extLst>
              <a:ext uri="{FF2B5EF4-FFF2-40B4-BE49-F238E27FC236}">
                <a16:creationId xmlns:a16="http://schemas.microsoft.com/office/drawing/2014/main" id="{152890A1-98B5-E04D-78D9-B82FD36DF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581" y="640080"/>
            <a:ext cx="5263134" cy="5263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890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AD85578-1E4B-4014-9D52-E76894750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8550B3F-9390-4CA1-B3C8-91529289DC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38656" y="0"/>
            <a:ext cx="465377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054B51-CB6E-7434-5E18-433480B20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518" y="1059838"/>
            <a:ext cx="3632052" cy="4738324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Vision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159BA-837D-8FEC-F776-122214214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9109" y="1059838"/>
            <a:ext cx="4665397" cy="4738323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AU" sz="2400" b="0" i="0" u="none" strike="noStrike" dirty="0">
                <a:effectLst/>
                <a:latin typeface="-apple-system"/>
              </a:rPr>
              <a:t>Our vision is to provide students and visitors at Macquarie University a seamless and intuitive mobile direction navigating app to make campus life easy. “DirectionsMQ” will be connected to real-time GPS and Wi-Fi location to deliver precise data, this app will provide it’s user , about on foot directions along with vehicle directions that will help users find their way to specific buildings, rooms, and points of interest across campus.</a:t>
            </a:r>
            <a:endParaRPr lang="en-US" sz="2400" dirty="0"/>
          </a:p>
        </p:txBody>
      </p:sp>
      <p:pic>
        <p:nvPicPr>
          <p:cNvPr id="5" name="Picture 4" descr="A white square with red and black text&#10;&#10;Description automatically generated">
            <a:extLst>
              <a:ext uri="{FF2B5EF4-FFF2-40B4-BE49-F238E27FC236}">
                <a16:creationId xmlns:a16="http://schemas.microsoft.com/office/drawing/2014/main" id="{00AA0622-4639-BA17-1CC3-67620050F8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95363" cy="995363"/>
          </a:xfrm>
          <a:prstGeom prst="rect">
            <a:avLst/>
          </a:prstGeom>
        </p:spPr>
      </p:pic>
      <p:pic>
        <p:nvPicPr>
          <p:cNvPr id="4" name="Introduction.m4a">
            <a:hlinkClick r:id="" action="ppaction://media"/>
            <a:extLst>
              <a:ext uri="{FF2B5EF4-FFF2-40B4-BE49-F238E27FC236}">
                <a16:creationId xmlns:a16="http://schemas.microsoft.com/office/drawing/2014/main" id="{167751A2-AE0D-D3BB-19A1-E81607242B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179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071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1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FFC9634-3DDF-470B-8F18-5B104CF97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77E501-B521-4B06-96AB-DC473865D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ED8EE2-1112-3297-CB6A-00173E18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Functional requirements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1078686-DCC6-9740-A262-E5578C0BE6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2148592"/>
              </p:ext>
            </p:extLst>
          </p:nvPr>
        </p:nvGraphicFramePr>
        <p:xfrm>
          <a:off x="5619750" y="965200"/>
          <a:ext cx="5607050" cy="492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Picture 5" descr="A white square with red and black text&#10;&#10;Description automatically generated">
            <a:extLst>
              <a:ext uri="{FF2B5EF4-FFF2-40B4-BE49-F238E27FC236}">
                <a16:creationId xmlns:a16="http://schemas.microsoft.com/office/drawing/2014/main" id="{62495858-551C-44B0-89FD-E645CDE94A8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995363" cy="995363"/>
          </a:xfrm>
          <a:prstGeom prst="rect">
            <a:avLst/>
          </a:prstGeom>
        </p:spPr>
      </p:pic>
      <p:pic>
        <p:nvPicPr>
          <p:cNvPr id="3" name="Functional Requirements">
            <a:hlinkClick r:id="" action="ppaction://media"/>
            <a:extLst>
              <a:ext uri="{FF2B5EF4-FFF2-40B4-BE49-F238E27FC236}">
                <a16:creationId xmlns:a16="http://schemas.microsoft.com/office/drawing/2014/main" id="{F043AA7B-19D7-4492-AAF9-5FC1B175E5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0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31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91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36D221-E91F-4CA7-904A-D533B97F4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38255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ED8EE2-1112-3297-CB6A-00173E18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681103"/>
            <a:ext cx="3401568" cy="1495794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>
            <a:normAutofit/>
          </a:bodyPr>
          <a:lstStyle/>
          <a:p>
            <a:r>
              <a:rPr lang="en-US" sz="2600">
                <a:solidFill>
                  <a:srgbClr val="0D0D0D"/>
                </a:solidFill>
              </a:rPr>
              <a:t>Non - Functional requirements</a:t>
            </a: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63906AD-57D2-40AD-A4A4-DEE56613D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3278" y="0"/>
            <a:ext cx="7438722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910A58A-FF7E-8A3C-63EE-26B6590E3C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2684126"/>
              </p:ext>
            </p:extLst>
          </p:nvPr>
        </p:nvGraphicFramePr>
        <p:xfrm>
          <a:off x="5397500" y="639763"/>
          <a:ext cx="6151563" cy="5276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Picture 5" descr="A white square with red and black text&#10;&#10;Description automatically generated">
            <a:extLst>
              <a:ext uri="{FF2B5EF4-FFF2-40B4-BE49-F238E27FC236}">
                <a16:creationId xmlns:a16="http://schemas.microsoft.com/office/drawing/2014/main" id="{4A8FC3CF-92DB-3BF1-D8E5-C85FBEDAA91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995363" cy="995363"/>
          </a:xfrm>
          <a:prstGeom prst="rect">
            <a:avLst/>
          </a:prstGeom>
        </p:spPr>
      </p:pic>
      <p:pic>
        <p:nvPicPr>
          <p:cNvPr id="3" name="Non Functional Requirements">
            <a:hlinkClick r:id="" action="ppaction://media"/>
            <a:extLst>
              <a:ext uri="{FF2B5EF4-FFF2-40B4-BE49-F238E27FC236}">
                <a16:creationId xmlns:a16="http://schemas.microsoft.com/office/drawing/2014/main" id="{09B916AD-C93F-BF4D-A594-BFBD2C7CCD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-15023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829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6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EBC66-0973-F4CC-8FE2-C46244C7B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404872"/>
            <a:ext cx="3044950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>
                <a:solidFill>
                  <a:srgbClr val="262626"/>
                </a:solidFill>
              </a:rPr>
              <a:t>Use Case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CEBAAEF-3E73-4D85-9A3C-E40FEAFAE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0"/>
            <a:ext cx="753770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diagram of a network&#10;&#10;Description automatically generated">
            <a:extLst>
              <a:ext uri="{FF2B5EF4-FFF2-40B4-BE49-F238E27FC236}">
                <a16:creationId xmlns:a16="http://schemas.microsoft.com/office/drawing/2014/main" id="{373745C2-3CCF-BC6F-058A-4E105353B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654296" y="567497"/>
            <a:ext cx="7537702" cy="5408300"/>
          </a:xfrm>
          <a:prstGeom prst="rect">
            <a:avLst/>
          </a:prstGeom>
        </p:spPr>
      </p:pic>
      <p:pic>
        <p:nvPicPr>
          <p:cNvPr id="8" name="Picture 7" descr="A white square with red and black text&#10;&#10;Description automatically generated">
            <a:extLst>
              <a:ext uri="{FF2B5EF4-FFF2-40B4-BE49-F238E27FC236}">
                <a16:creationId xmlns:a16="http://schemas.microsoft.com/office/drawing/2014/main" id="{AF3D634D-C5A3-4FA8-4928-D9A3ABE846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995363" cy="995363"/>
          </a:xfrm>
          <a:prstGeom prst="rect">
            <a:avLst/>
          </a:prstGeom>
        </p:spPr>
      </p:pic>
      <p:pic>
        <p:nvPicPr>
          <p:cNvPr id="3" name="Use case diagram 1">
            <a:hlinkClick r:id="" action="ppaction://media"/>
            <a:extLst>
              <a:ext uri="{FF2B5EF4-FFF2-40B4-BE49-F238E27FC236}">
                <a16:creationId xmlns:a16="http://schemas.microsoft.com/office/drawing/2014/main" id="{4F1D7F17-1B60-C3C1-0A07-A6F44552BE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8128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236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59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1E8C2-FE51-EE5E-40B5-3A1B705F1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404872"/>
            <a:ext cx="3044950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2600">
                <a:solidFill>
                  <a:srgbClr val="262626"/>
                </a:solidFill>
              </a:rPr>
              <a:t>Interaction diagram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BAAEF-3E73-4D85-9A3C-E40FEAFAE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0"/>
            <a:ext cx="753770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white square with red and black text&#10;&#10;Description automatically generated">
            <a:extLst>
              <a:ext uri="{FF2B5EF4-FFF2-40B4-BE49-F238E27FC236}">
                <a16:creationId xmlns:a16="http://schemas.microsoft.com/office/drawing/2014/main" id="{A78E73A1-C167-AF9C-66BD-1C8B582188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95363" cy="995363"/>
          </a:xfrm>
          <a:prstGeom prst="rect">
            <a:avLst/>
          </a:prstGeom>
        </p:spPr>
      </p:pic>
      <p:pic>
        <p:nvPicPr>
          <p:cNvPr id="3" name="Interaction diagram">
            <a:hlinkClick r:id="" action="ppaction://media"/>
            <a:extLst>
              <a:ext uri="{FF2B5EF4-FFF2-40B4-BE49-F238E27FC236}">
                <a16:creationId xmlns:a16="http://schemas.microsoft.com/office/drawing/2014/main" id="{7ACE9D63-8E54-6A66-C1C7-5DF5F908FB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8128" y="6045200"/>
            <a:ext cx="812800" cy="812800"/>
          </a:xfrm>
          <a:prstGeom prst="rect">
            <a:avLst/>
          </a:prstGeom>
        </p:spPr>
      </p:pic>
      <p:pic>
        <p:nvPicPr>
          <p:cNvPr id="9" name="Content Placeholder 8" descr="A black screen shot of a diagram&#10;&#10;Description automatically generated">
            <a:extLst>
              <a:ext uri="{FF2B5EF4-FFF2-40B4-BE49-F238E27FC236}">
                <a16:creationId xmlns:a16="http://schemas.microsoft.com/office/drawing/2014/main" id="{19BEBC8D-0CAB-E37A-9FA8-78EF2C6F01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5270256" y="57150"/>
            <a:ext cx="6117072" cy="6743700"/>
          </a:xfrm>
        </p:spPr>
      </p:pic>
    </p:spTree>
    <p:extLst>
      <p:ext uri="{BB962C8B-B14F-4D97-AF65-F5344CB8AC3E}">
        <p14:creationId xmlns:p14="http://schemas.microsoft.com/office/powerpoint/2010/main" val="1814850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9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F8EABB5C-7CAA-52E8-3FA3-761FCD246F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rcRect b="1961"/>
          <a:stretch/>
        </p:blipFill>
        <p:spPr>
          <a:xfrm>
            <a:off x="20" y="2156035"/>
            <a:ext cx="12191980" cy="4571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39DD5E-04DD-37FE-8F66-1E29313FD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29975"/>
            <a:ext cx="8991600" cy="1645759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800">
                <a:solidFill>
                  <a:srgbClr val="262626"/>
                </a:solidFill>
              </a:rPr>
              <a:t>Architecture</a:t>
            </a:r>
          </a:p>
        </p:txBody>
      </p:sp>
      <p:pic>
        <p:nvPicPr>
          <p:cNvPr id="6" name="Picture 5" descr="A white square with red and black text&#10;&#10;Description automatically generated">
            <a:extLst>
              <a:ext uri="{FF2B5EF4-FFF2-40B4-BE49-F238E27FC236}">
                <a16:creationId xmlns:a16="http://schemas.microsoft.com/office/drawing/2014/main" id="{5A941EE1-E0BA-2666-161C-2989F163B1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995363" cy="995363"/>
          </a:xfrm>
          <a:prstGeom prst="rect">
            <a:avLst/>
          </a:prstGeom>
        </p:spPr>
      </p:pic>
      <p:pic>
        <p:nvPicPr>
          <p:cNvPr id="7" name="Voice for assesment">
            <a:hlinkClick r:id="" action="ppaction://media"/>
            <a:extLst>
              <a:ext uri="{FF2B5EF4-FFF2-40B4-BE49-F238E27FC236}">
                <a16:creationId xmlns:a16="http://schemas.microsoft.com/office/drawing/2014/main" id="{197F65B2-5A67-5396-220B-2EDAE477BB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072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01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{BAB3C06F-83EE-8846-ACB1-EC73EFB8DAFC}tf10001120</Template>
  <TotalTime>3479</TotalTime>
  <Words>270</Words>
  <Application>Microsoft Macintosh PowerPoint</Application>
  <PresentationFormat>Widescreen</PresentationFormat>
  <Paragraphs>18</Paragraphs>
  <Slides>7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-apple-system</vt:lpstr>
      <vt:lpstr>Arial</vt:lpstr>
      <vt:lpstr>Gill Sans MT</vt:lpstr>
      <vt:lpstr>Parcel</vt:lpstr>
      <vt:lpstr>DirectionMQ</vt:lpstr>
      <vt:lpstr>Vision Statement</vt:lpstr>
      <vt:lpstr>Functional requirements</vt:lpstr>
      <vt:lpstr>Non - Functional requirements</vt:lpstr>
      <vt:lpstr>Use Case</vt:lpstr>
      <vt:lpstr>Interaction diagram</vt:lpstr>
      <vt:lpstr>Architecture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DirectionMQ</dc:title>
  <dc:creator>Parth Bhatia</dc:creator>
  <cp:lastModifiedBy>Parth Bhatia</cp:lastModifiedBy>
  <cp:revision>2</cp:revision>
  <dcterms:created xsi:type="dcterms:W3CDTF">2024-09-05T07:30:48Z</dcterms:created>
  <dcterms:modified xsi:type="dcterms:W3CDTF">2024-09-09T10:08:26Z</dcterms:modified>
</cp:coreProperties>
</file>

<file path=docProps/thumbnail.jpeg>
</file>